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CCAE-6581-40B3-8A29-CEFE54066554}" type="datetimeFigureOut">
              <a:rPr lang="en-GB" smtClean="0"/>
              <a:t>24/11/2011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BCC9-FBFB-4C06-953A-D43FCBC3165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R39wZq77Ob8/TVsG4lqE_uI/AAAAAAAAA38/RiYED9Az8T0/s1600/1502201134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hope</dc:creator>
  <cp:lastModifiedBy>bob hope</cp:lastModifiedBy>
  <cp:revision>1</cp:revision>
  <dcterms:created xsi:type="dcterms:W3CDTF">2011-11-24T11:22:17Z</dcterms:created>
  <dcterms:modified xsi:type="dcterms:W3CDTF">2011-11-24T11:24:51Z</dcterms:modified>
</cp:coreProperties>
</file>